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7" d="100"/>
          <a:sy n="67" d="100"/>
        </p:scale>
        <p:origin x="-10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20"/>
          <p:cNvSpPr>
            <a:spLocks noGrp="1"/>
          </p:cNvSpPr>
          <p:nvPr>
            <p:ph type="ctrTitle"/>
          </p:nvPr>
        </p:nvSpPr>
        <p:spPr>
          <a:xfrm>
            <a:off x="722376" y="2688336"/>
            <a:ext cx="7772400" cy="3108960"/>
          </a:xfrm>
        </p:spPr>
        <p:txBody>
          <a:bodyPr anchor="t" anchorCtr="0">
            <a:noAutofit/>
          </a:bodyPr>
          <a:lstStyle>
            <a:lvl1pPr algn="ctr">
              <a:defRPr lang="en-US" sz="6200" b="1" cap="none" spc="0" dirty="0" smtClean="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smtClean="0"/>
              <a:t>Click to edit Master title style</a:t>
            </a:r>
            <a:endParaRPr lang="en-US" dirty="0"/>
          </a:p>
        </p:txBody>
      </p:sp>
      <p:sp>
        <p:nvSpPr>
          <p:cNvPr id="24" name="Rectangle 26"/>
          <p:cNvSpPr>
            <a:spLocks noGrp="1"/>
          </p:cNvSpPr>
          <p:nvPr>
            <p:ph type="subTitle" idx="1"/>
          </p:nvPr>
        </p:nvSpPr>
        <p:spPr>
          <a:xfrm>
            <a:off x="722376" y="1133856"/>
            <a:ext cx="7772400" cy="1508760"/>
          </a:xfrm>
        </p:spPr>
        <p:txBody>
          <a:bodyPr anchor="b">
            <a:normAutofit/>
          </a:bodyPr>
          <a:lstStyle>
            <a:lvl1pPr marL="0" indent="0" algn="ctr">
              <a:buNone/>
              <a:defRPr lang="en-US" sz="2200" b="0">
                <a:solidFill>
                  <a:schemeClr val="tx2">
                    <a:shade val="55000"/>
                  </a:schemeClr>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18" name="Rectangle 6"/>
          <p:cNvSpPr>
            <a:spLocks noGrp="1"/>
          </p:cNvSpPr>
          <p:nvPr>
            <p:ph type="dt" sz="half" idx="10"/>
          </p:nvPr>
        </p:nvSpPr>
        <p:spPr/>
        <p:txBody>
          <a:bodyPr/>
          <a:lstStyle>
            <a:lvl1pPr>
              <a:defRPr lang="en-US" smtClean="0"/>
            </a:lvl1pPr>
          </a:lstStyle>
          <a:p>
            <a:fld id="{6EC878B7-0052-4BF2-840E-2B273BBC0B07}" type="datetimeFigureOut">
              <a:rPr lang="fa-IR" smtClean="0"/>
              <a:t>1432/01/26</a:t>
            </a:fld>
            <a:endParaRPr lang="fa-IR"/>
          </a:p>
        </p:txBody>
      </p:sp>
      <p:sp>
        <p:nvSpPr>
          <p:cNvPr id="9" name="Rectangle 14"/>
          <p:cNvSpPr>
            <a:spLocks noGrp="1"/>
          </p:cNvSpPr>
          <p:nvPr>
            <p:ph type="sldNum" sz="quarter" idx="11"/>
          </p:nvPr>
        </p:nvSpPr>
        <p:spPr/>
        <p:txBody>
          <a:bodyPr/>
          <a:lstStyle>
            <a:lvl1pPr>
              <a:defRPr lang="en-US" smtClean="0"/>
            </a:lvl1pPr>
          </a:lstStyle>
          <a:p>
            <a:fld id="{B02B7735-680F-4214-8B71-06B9DFD81889}" type="slidenum">
              <a:rPr lang="fa-IR" smtClean="0"/>
              <a:t>‹#›</a:t>
            </a:fld>
            <a:endParaRPr lang="fa-IR"/>
          </a:p>
        </p:txBody>
      </p:sp>
      <p:sp>
        <p:nvSpPr>
          <p:cNvPr id="25" name="Rectangle 27"/>
          <p:cNvSpPr>
            <a:spLocks noGrp="1"/>
          </p:cNvSpPr>
          <p:nvPr>
            <p:ph type="ftr" sz="quarter" idx="12"/>
          </p:nvPr>
        </p:nvSpPr>
        <p:spPr/>
        <p:txBody>
          <a:bodyPr/>
          <a:lstStyle>
            <a:lvl1pPr>
              <a:defRPr lang="en-US" smtClean="0"/>
            </a:lvl1pPr>
          </a:lstStyle>
          <a:p>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C878B7-0052-4BF2-840E-2B273BBC0B07}" type="datetimeFigureOut">
              <a:rPr lang="fa-IR" smtClean="0"/>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02B7735-680F-4214-8B71-06B9DFD81889}"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C878B7-0052-4BF2-840E-2B273BBC0B07}" type="datetimeFigureOut">
              <a:rPr lang="fa-IR" smtClean="0"/>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02B7735-680F-4214-8B71-06B9DFD81889}"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smtClean="0"/>
              <a:t>Click to edit Master title style</a:t>
            </a:r>
            <a:endParaRPr lang="en-US"/>
          </a:p>
        </p:txBody>
      </p:sp>
      <p:sp>
        <p:nvSpPr>
          <p:cNvPr id="3" name="Rectangle 3"/>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p:cNvSpPr>
          <p:nvPr>
            <p:ph type="dt" sz="half" idx="10"/>
          </p:nvPr>
        </p:nvSpPr>
        <p:spPr/>
        <p:txBody>
          <a:bodyPr/>
          <a:lstStyle/>
          <a:p>
            <a:fld id="{6EC878B7-0052-4BF2-840E-2B273BBC0B07}" type="datetimeFigureOut">
              <a:rPr lang="fa-IR" smtClean="0"/>
              <a:t>1432/01/26</a:t>
            </a:fld>
            <a:endParaRPr lang="fa-IR"/>
          </a:p>
        </p:txBody>
      </p:sp>
      <p:sp>
        <p:nvSpPr>
          <p:cNvPr id="5" name="Rectangle 5"/>
          <p:cNvSpPr>
            <a:spLocks noGrp="1"/>
          </p:cNvSpPr>
          <p:nvPr>
            <p:ph type="ftr" sz="quarter" idx="11"/>
          </p:nvPr>
        </p:nvSpPr>
        <p:spPr/>
        <p:txBody>
          <a:bodyPr/>
          <a:lstStyle/>
          <a:p>
            <a:endParaRPr lang="fa-IR"/>
          </a:p>
        </p:txBody>
      </p:sp>
      <p:sp>
        <p:nvSpPr>
          <p:cNvPr id="6" name="Rectangle 6"/>
          <p:cNvSpPr>
            <a:spLocks noGrp="1"/>
          </p:cNvSpPr>
          <p:nvPr>
            <p:ph type="sldNum" sz="quarter" idx="12"/>
          </p:nvPr>
        </p:nvSpPr>
        <p:spPr/>
        <p:txBody>
          <a:bodyPr/>
          <a:lstStyle/>
          <a:p>
            <a:fld id="{B02B7735-680F-4214-8B71-06B9DFD81889}"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8" name="Rounded Rectangle 7"/>
          <p:cNvSpPr/>
          <p:nvPr/>
        </p:nvSpPr>
        <p:spPr>
          <a:xfrm>
            <a:off x="690563" y="491696"/>
            <a:ext cx="7762875" cy="5874608"/>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2"/>
          <p:cNvSpPr>
            <a:spLocks noGrp="1"/>
          </p:cNvSpPr>
          <p:nvPr>
            <p:ph type="title"/>
          </p:nvPr>
        </p:nvSpPr>
        <p:spPr>
          <a:xfrm>
            <a:off x="777240" y="795996"/>
            <a:ext cx="7589520" cy="3112843"/>
          </a:xfrm>
        </p:spPr>
        <p:txBody>
          <a:bodyPr anchor="b">
            <a:normAutofit/>
          </a:bodyPr>
          <a:lstStyle>
            <a:lvl1pPr algn="ctr">
              <a:buNone/>
              <a:defRPr lang="en-US" sz="6200" b="1" cap="none" spc="0" dirty="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smtClean="0"/>
              <a:t>Click to edit Master title style</a:t>
            </a:r>
            <a:endParaRPr lang="en-US" dirty="0"/>
          </a:p>
        </p:txBody>
      </p:sp>
      <p:sp>
        <p:nvSpPr>
          <p:cNvPr id="3" name="Rectangle 3"/>
          <p:cNvSpPr>
            <a:spLocks noGrp="1"/>
          </p:cNvSpPr>
          <p:nvPr>
            <p:ph type="body" idx="1"/>
          </p:nvPr>
        </p:nvSpPr>
        <p:spPr>
          <a:xfrm>
            <a:off x="777240" y="3948552"/>
            <a:ext cx="7589520" cy="1509712"/>
          </a:xfrm>
        </p:spPr>
        <p:txBody>
          <a:bodyPr anchor="t">
            <a:normAutofit/>
          </a:bodyPr>
          <a:lstStyle>
            <a:lvl1pPr indent="0" algn="ctr">
              <a:buNone/>
              <a:defRPr lang="en-US" sz="2200" b="0" smtClean="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Rectangle 4"/>
          <p:cNvSpPr>
            <a:spLocks noGrp="1"/>
          </p:cNvSpPr>
          <p:nvPr>
            <p:ph type="dt" sz="half" idx="10"/>
          </p:nvPr>
        </p:nvSpPr>
        <p:spPr>
          <a:xfrm>
            <a:off x="762000" y="5958840"/>
            <a:ext cx="2133600" cy="365760"/>
          </a:xfrm>
        </p:spPr>
        <p:txBody>
          <a:bodyPr/>
          <a:lstStyle/>
          <a:p>
            <a:fld id="{6EC878B7-0052-4BF2-840E-2B273BBC0B07}" type="datetimeFigureOut">
              <a:rPr lang="fa-IR" smtClean="0"/>
              <a:t>1432/01/26</a:t>
            </a:fld>
            <a:endParaRPr lang="fa-IR"/>
          </a:p>
        </p:txBody>
      </p:sp>
      <p:sp>
        <p:nvSpPr>
          <p:cNvPr id="5" name="Rectangle 5"/>
          <p:cNvSpPr>
            <a:spLocks noGrp="1"/>
          </p:cNvSpPr>
          <p:nvPr>
            <p:ph type="ftr" sz="quarter" idx="11"/>
          </p:nvPr>
        </p:nvSpPr>
        <p:spPr>
          <a:xfrm>
            <a:off x="3124200" y="5958840"/>
            <a:ext cx="2895600" cy="365760"/>
          </a:xfrm>
        </p:spPr>
        <p:txBody>
          <a:bodyPr/>
          <a:lstStyle/>
          <a:p>
            <a:endParaRPr lang="fa-IR"/>
          </a:p>
        </p:txBody>
      </p:sp>
      <p:sp>
        <p:nvSpPr>
          <p:cNvPr id="6" name="Rectangle 6"/>
          <p:cNvSpPr>
            <a:spLocks noGrp="1"/>
          </p:cNvSpPr>
          <p:nvPr>
            <p:ph type="sldNum" sz="quarter" idx="12"/>
          </p:nvPr>
        </p:nvSpPr>
        <p:spPr>
          <a:xfrm>
            <a:off x="6248400" y="5958840"/>
            <a:ext cx="2133600" cy="365760"/>
          </a:xfrm>
        </p:spPr>
        <p:txBody>
          <a:bodyPr/>
          <a:lstStyle/>
          <a:p>
            <a:fld id="{B02B7735-680F-4214-8B71-06B9DFD81889}"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sz="half" idx="1"/>
          </p:nvPr>
        </p:nvSpPr>
        <p:spPr>
          <a:xfrm>
            <a:off x="457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sz="half" idx="2"/>
          </p:nvPr>
        </p:nvSpPr>
        <p:spPr>
          <a:xfrm>
            <a:off x="4648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p>
            <a:fld id="{6EC878B7-0052-4BF2-840E-2B273BBC0B07}" type="datetimeFigureOut">
              <a:rPr lang="fa-IR" smtClean="0"/>
              <a:t>1432/01/26</a:t>
            </a:fld>
            <a:endParaRPr lang="fa-IR"/>
          </a:p>
        </p:txBody>
      </p:sp>
      <p:sp>
        <p:nvSpPr>
          <p:cNvPr id="6" name="Rectangle 5"/>
          <p:cNvSpPr>
            <a:spLocks noGrp="1"/>
          </p:cNvSpPr>
          <p:nvPr>
            <p:ph type="ftr" sz="quarter" idx="11"/>
          </p:nvPr>
        </p:nvSpPr>
        <p:spPr/>
        <p:txBody>
          <a:bodyPr/>
          <a:lstStyle/>
          <a:p>
            <a:endParaRPr lang="fa-IR"/>
          </a:p>
        </p:txBody>
      </p:sp>
      <p:sp>
        <p:nvSpPr>
          <p:cNvPr id="7" name="Rectangle 6"/>
          <p:cNvSpPr>
            <a:spLocks noGrp="1"/>
          </p:cNvSpPr>
          <p:nvPr>
            <p:ph type="sldNum" sz="quarter" idx="12"/>
          </p:nvPr>
        </p:nvSpPr>
        <p:spPr/>
        <p:txBody>
          <a:bodyPr/>
          <a:lstStyle/>
          <a:p>
            <a:fld id="{B02B7735-680F-4214-8B71-06B9DFD81889}"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965960" y="2785402"/>
            <a:ext cx="5760720" cy="914400"/>
          </a:xfrm>
        </p:spPr>
        <p:txBody>
          <a:bodyPr lIns="91440" rIns="91440" anchor="ctr">
            <a:noAutofit/>
          </a:bodyPr>
          <a:lstStyle>
            <a:lvl1pPr algn="ctr">
              <a:defRPr sz="3500"/>
            </a:lvl1pPr>
          </a:lstStyle>
          <a:p>
            <a:r>
              <a:rPr lang="en-US" smtClean="0"/>
              <a:t>Click to edit Master title style</a:t>
            </a:r>
            <a:endParaRPr lang="en-US" dirty="0"/>
          </a:p>
        </p:txBody>
      </p:sp>
      <p:sp>
        <p:nvSpPr>
          <p:cNvPr id="3" name="Rectangle 2"/>
          <p:cNvSpPr>
            <a:spLocks noGrp="1"/>
          </p:cNvSpPr>
          <p:nvPr>
            <p:ph type="body" idx="1"/>
          </p:nvPr>
        </p:nvSpPr>
        <p:spPr>
          <a:xfrm>
            <a:off x="1600200" y="547468"/>
            <a:ext cx="3383280" cy="639762"/>
          </a:xfrm>
          <a:prstGeom prst="roundRect">
            <a:avLst>
              <a:gd name="adj" fmla="val 6772"/>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1600200"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body" sz="quarter" idx="3"/>
          </p:nvPr>
        </p:nvSpPr>
        <p:spPr>
          <a:xfrm>
            <a:off x="5128846" y="547468"/>
            <a:ext cx="3383280" cy="639762"/>
          </a:xfrm>
          <a:prstGeom prst="roundRect">
            <a:avLst>
              <a:gd name="adj" fmla="val 5673"/>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5128846"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p:cNvSpPr>
          <p:nvPr>
            <p:ph type="dt" sz="half" idx="10"/>
          </p:nvPr>
        </p:nvSpPr>
        <p:spPr/>
        <p:txBody>
          <a:bodyPr/>
          <a:lstStyle/>
          <a:p>
            <a:fld id="{6EC878B7-0052-4BF2-840E-2B273BBC0B07}" type="datetimeFigureOut">
              <a:rPr lang="fa-IR" smtClean="0"/>
              <a:t>1432/01/26</a:t>
            </a:fld>
            <a:endParaRPr lang="fa-IR"/>
          </a:p>
        </p:txBody>
      </p:sp>
      <p:sp>
        <p:nvSpPr>
          <p:cNvPr id="8" name="Rectangle 7"/>
          <p:cNvSpPr>
            <a:spLocks noGrp="1"/>
          </p:cNvSpPr>
          <p:nvPr>
            <p:ph type="ftr" sz="quarter" idx="11"/>
          </p:nvPr>
        </p:nvSpPr>
        <p:spPr/>
        <p:txBody>
          <a:bodyPr/>
          <a:lstStyle/>
          <a:p>
            <a:endParaRPr lang="fa-IR"/>
          </a:p>
        </p:txBody>
      </p:sp>
      <p:sp>
        <p:nvSpPr>
          <p:cNvPr id="9" name="Rectangle 8"/>
          <p:cNvSpPr>
            <a:spLocks noGrp="1"/>
          </p:cNvSpPr>
          <p:nvPr>
            <p:ph type="sldNum" sz="quarter" idx="12"/>
          </p:nvPr>
        </p:nvSpPr>
        <p:spPr>
          <a:xfrm>
            <a:off x="6553200" y="6214404"/>
            <a:ext cx="2133600" cy="365760"/>
          </a:xfrm>
        </p:spPr>
        <p:txBody>
          <a:bodyPr/>
          <a:lstStyle/>
          <a:p>
            <a:fld id="{B02B7735-680F-4214-8B71-06B9DFD81889}"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a:lvl1pPr>
          </a:lstStyle>
          <a:p>
            <a:r>
              <a:rPr lang="en-US" smtClean="0"/>
              <a:t>Click to edit Master title style</a:t>
            </a:r>
            <a:endParaRPr lang="en-US"/>
          </a:p>
        </p:txBody>
      </p:sp>
      <p:sp>
        <p:nvSpPr>
          <p:cNvPr id="3" name="Rectangle 3"/>
          <p:cNvSpPr>
            <a:spLocks noGrp="1"/>
          </p:cNvSpPr>
          <p:nvPr>
            <p:ph type="dt" sz="half" idx="10"/>
          </p:nvPr>
        </p:nvSpPr>
        <p:spPr/>
        <p:txBody>
          <a:bodyPr/>
          <a:lstStyle/>
          <a:p>
            <a:fld id="{6EC878B7-0052-4BF2-840E-2B273BBC0B07}" type="datetimeFigureOut">
              <a:rPr lang="fa-IR" smtClean="0"/>
              <a:t>1432/01/26</a:t>
            </a:fld>
            <a:endParaRPr lang="fa-IR"/>
          </a:p>
        </p:txBody>
      </p:sp>
      <p:sp>
        <p:nvSpPr>
          <p:cNvPr id="4" name="Rectangle 4"/>
          <p:cNvSpPr>
            <a:spLocks noGrp="1"/>
          </p:cNvSpPr>
          <p:nvPr>
            <p:ph type="ftr" sz="quarter" idx="11"/>
          </p:nvPr>
        </p:nvSpPr>
        <p:spPr/>
        <p:txBody>
          <a:bodyPr/>
          <a:lstStyle/>
          <a:p>
            <a:endParaRPr lang="fa-IR"/>
          </a:p>
        </p:txBody>
      </p:sp>
      <p:sp>
        <p:nvSpPr>
          <p:cNvPr id="5" name="Rectangle 5"/>
          <p:cNvSpPr>
            <a:spLocks noGrp="1"/>
          </p:cNvSpPr>
          <p:nvPr>
            <p:ph type="sldNum" sz="quarter" idx="12"/>
          </p:nvPr>
        </p:nvSpPr>
        <p:spPr/>
        <p:txBody>
          <a:bodyPr/>
          <a:lstStyle/>
          <a:p>
            <a:fld id="{B02B7735-680F-4214-8B71-06B9DFD81889}"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p:cNvSpPr>
          <p:nvPr>
            <p:ph type="dt" sz="half" idx="10"/>
          </p:nvPr>
        </p:nvSpPr>
        <p:spPr/>
        <p:txBody>
          <a:bodyPr/>
          <a:lstStyle/>
          <a:p>
            <a:fld id="{6EC878B7-0052-4BF2-840E-2B273BBC0B07}" type="datetimeFigureOut">
              <a:rPr lang="fa-IR" smtClean="0"/>
              <a:t>1432/01/26</a:t>
            </a:fld>
            <a:endParaRPr lang="fa-IR"/>
          </a:p>
        </p:txBody>
      </p:sp>
      <p:sp>
        <p:nvSpPr>
          <p:cNvPr id="3" name="Rectangle 3"/>
          <p:cNvSpPr>
            <a:spLocks noGrp="1"/>
          </p:cNvSpPr>
          <p:nvPr>
            <p:ph type="ftr" sz="quarter" idx="11"/>
          </p:nvPr>
        </p:nvSpPr>
        <p:spPr/>
        <p:txBody>
          <a:bodyPr/>
          <a:lstStyle/>
          <a:p>
            <a:endParaRPr lang="fa-IR"/>
          </a:p>
        </p:txBody>
      </p:sp>
      <p:sp>
        <p:nvSpPr>
          <p:cNvPr id="4" name="Rectangle 4"/>
          <p:cNvSpPr>
            <a:spLocks noGrp="1"/>
          </p:cNvSpPr>
          <p:nvPr>
            <p:ph type="sldNum" sz="quarter" idx="12"/>
          </p:nvPr>
        </p:nvSpPr>
        <p:spPr/>
        <p:txBody>
          <a:bodyPr/>
          <a:lstStyle/>
          <a:p>
            <a:fld id="{B02B7735-680F-4214-8B71-06B9DFD81889}"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828801" y="2888565"/>
            <a:ext cx="5486400" cy="914400"/>
          </a:xfrm>
        </p:spPr>
        <p:txBody>
          <a:bodyPr anchor="b">
            <a:normAutofit/>
            <a:scene3d>
              <a:camera prst="orthographicFront"/>
              <a:lightRig rig="soft" dir="t">
                <a:rot lat="0" lon="0" rev="2100000"/>
              </a:lightRig>
            </a:scene3d>
            <a:sp3d prstMaterial="matte"/>
          </a:bodyPr>
          <a:lstStyle>
            <a:lvl1pPr algn="l">
              <a:defRPr sz="2800" b="1">
                <a:solidFill>
                  <a:schemeClr val="tx2"/>
                </a:solidFill>
                <a:effectLst/>
              </a:defRPr>
            </a:lvl1pPr>
          </a:lstStyle>
          <a:p>
            <a:r>
              <a:rPr lang="en-US" smtClean="0"/>
              <a:t>Click to edit Master title style</a:t>
            </a:r>
            <a:endParaRPr lang="en-US" dirty="0"/>
          </a:p>
        </p:txBody>
      </p:sp>
      <p:sp>
        <p:nvSpPr>
          <p:cNvPr id="3" name="Rectangle 2"/>
          <p:cNvSpPr>
            <a:spLocks noGrp="1"/>
          </p:cNvSpPr>
          <p:nvPr>
            <p:ph idx="1"/>
          </p:nvPr>
        </p:nvSpPr>
        <p:spPr>
          <a:xfrm>
            <a:off x="2590800" y="602566"/>
            <a:ext cx="5943600" cy="5486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type="body" sz="half" idx="2"/>
          </p:nvPr>
        </p:nvSpPr>
        <p:spPr>
          <a:xfrm rot="16200000">
            <a:off x="-859303" y="2888566"/>
            <a:ext cx="5486400" cy="914400"/>
          </a:xfrm>
        </p:spPr>
        <p:txBody>
          <a:bodyPr lIns="91440" rIns="91440"/>
          <a:lstStyle>
            <a:lvl1pPr marL="0" indent="0" algn="l">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p:cNvSpPr>
          <p:nvPr>
            <p:ph type="dt" sz="half" idx="10"/>
          </p:nvPr>
        </p:nvSpPr>
        <p:spPr/>
        <p:txBody>
          <a:bodyPr/>
          <a:lstStyle/>
          <a:p>
            <a:fld id="{6EC878B7-0052-4BF2-840E-2B273BBC0B07}" type="datetimeFigureOut">
              <a:rPr lang="fa-IR" smtClean="0"/>
              <a:t>1432/01/26</a:t>
            </a:fld>
            <a:endParaRPr lang="fa-IR"/>
          </a:p>
        </p:txBody>
      </p:sp>
      <p:sp>
        <p:nvSpPr>
          <p:cNvPr id="6" name="Rectangle 5"/>
          <p:cNvSpPr>
            <a:spLocks noGrp="1"/>
          </p:cNvSpPr>
          <p:nvPr>
            <p:ph type="ftr" sz="quarter" idx="11"/>
          </p:nvPr>
        </p:nvSpPr>
        <p:spPr/>
        <p:txBody>
          <a:bodyPr/>
          <a:lstStyle/>
          <a:p>
            <a:endParaRPr lang="fa-IR"/>
          </a:p>
        </p:txBody>
      </p:sp>
      <p:sp>
        <p:nvSpPr>
          <p:cNvPr id="7" name="Rectangle 6"/>
          <p:cNvSpPr>
            <a:spLocks noGrp="1"/>
          </p:cNvSpPr>
          <p:nvPr>
            <p:ph type="sldNum" sz="quarter" idx="12"/>
          </p:nvPr>
        </p:nvSpPr>
        <p:spPr>
          <a:xfrm>
            <a:off x="6553200" y="6214404"/>
            <a:ext cx="2133600" cy="365760"/>
          </a:xfrm>
        </p:spPr>
        <p:txBody>
          <a:bodyPr/>
          <a:lstStyle/>
          <a:p>
            <a:fld id="{B02B7735-680F-4214-8B71-06B9DFD81889}"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ounded Rectangle 7"/>
          <p:cNvSpPr/>
          <p:nvPr/>
        </p:nvSpPr>
        <p:spPr>
          <a:xfrm>
            <a:off x="4740812" y="794822"/>
            <a:ext cx="3960051" cy="5294376"/>
          </a:xfrm>
          <a:prstGeom prst="roundRect">
            <a:avLst>
              <a:gd name="adj" fmla="val 3541"/>
            </a:avLst>
          </a:prstGeom>
          <a:solidFill>
            <a:srgbClr val="FFFFFF">
              <a:alpha val="40000"/>
            </a:srgb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2"/>
          <p:cNvSpPr>
            <a:spLocks noGrp="1"/>
          </p:cNvSpPr>
          <p:nvPr>
            <p:ph type="title"/>
          </p:nvPr>
        </p:nvSpPr>
        <p:spPr>
          <a:xfrm>
            <a:off x="5277728" y="3501743"/>
            <a:ext cx="3200400" cy="1143000"/>
          </a:xfrm>
        </p:spPr>
        <p:txBody>
          <a:bodyPr anchor="t">
            <a:noAutofit/>
            <a:scene3d>
              <a:camera prst="orthographicFront"/>
              <a:lightRig rig="soft" dir="t">
                <a:rot lat="0" lon="0" rev="2100000"/>
              </a:lightRig>
            </a:scene3d>
            <a:sp3d prstMaterial="matte"/>
          </a:bodyPr>
          <a:lstStyle>
            <a:lvl1pPr algn="ctr">
              <a:buNone/>
              <a:defRPr sz="2600" b="1">
                <a:solidFill>
                  <a:schemeClr val="tx2"/>
                </a:solidFill>
                <a:effectLst/>
              </a:defRPr>
            </a:lvl1pPr>
          </a:lstStyle>
          <a:p>
            <a:r>
              <a:rPr lang="en-US" smtClean="0"/>
              <a:t>Click to edit Master title style</a:t>
            </a:r>
            <a:endParaRPr lang="en-US" dirty="0"/>
          </a:p>
        </p:txBody>
      </p:sp>
      <p:sp>
        <p:nvSpPr>
          <p:cNvPr id="3" name="Rectangle 3"/>
          <p:cNvSpPr>
            <a:spLocks noGrp="1"/>
          </p:cNvSpPr>
          <p:nvPr>
            <p:ph type="pic" idx="1"/>
          </p:nvPr>
        </p:nvSpPr>
        <p:spPr>
          <a:xfrm>
            <a:off x="527537" y="821202"/>
            <a:ext cx="4550899" cy="5215597"/>
          </a:xfrm>
          <a:prstGeom prst="roundRect">
            <a:avLst>
              <a:gd name="adj" fmla="val 622"/>
            </a:avLst>
          </a:prstGeom>
          <a:solidFill>
            <a:schemeClr val="bg1">
              <a:lumMod val="85000"/>
            </a:schemeClr>
          </a:solidFill>
          <a:ln w="101600">
            <a:solidFill>
              <a:srgbClr val="FFFFFF"/>
            </a:solidFill>
            <a:miter lim="800000"/>
          </a:ln>
          <a:effectLst>
            <a:outerShdw blurRad="65000" dist="25000" dir="5400000" algn="t" rotWithShape="0">
              <a:schemeClr val="bg2">
                <a:shade val="30000"/>
                <a:satMod val="250000"/>
                <a:alpha val="85000"/>
              </a:schemeClr>
            </a:outerShdw>
          </a:effectLst>
          <a:scene3d>
            <a:camera prst="orthographicFront"/>
            <a:lightRig rig="soft" dir="t">
              <a:rot lat="0" lon="0" rev="20100000"/>
            </a:lightRig>
          </a:scene3d>
          <a:sp3d contourW="3810">
            <a:bevelT w="95250" h="25400"/>
            <a:contourClr>
              <a:schemeClr val="bg2">
                <a:shade val="45000"/>
                <a:satMod val="145000"/>
              </a:schemeClr>
            </a:contourClr>
          </a:sp3d>
        </p:spPr>
        <p:style>
          <a:lnRef idx="3">
            <a:schemeClr val="lt1"/>
          </a:lnRef>
          <a:fillRef idx="1">
            <a:schemeClr val="accent6"/>
          </a:fillRef>
          <a:effectRef idx="1">
            <a:schemeClr val="accent6"/>
          </a:effectRef>
          <a:fontRef idx="minor">
            <a:schemeClr val="lt1"/>
          </a:fontRef>
        </p:style>
        <p:txBody>
          <a:bodyPr/>
          <a:lstStyle>
            <a:lvl1pPr>
              <a:buNone/>
              <a:defRPr sz="3200">
                <a:solidFill>
                  <a:schemeClr val="tx1"/>
                </a:solidFill>
              </a:defRPr>
            </a:lvl1pPr>
          </a:lstStyle>
          <a:p>
            <a:r>
              <a:rPr lang="en-US" sz="2000" smtClean="0"/>
              <a:t>Click icon to add picture</a:t>
            </a:r>
            <a:endParaRPr lang="en-US" sz="2000" dirty="0"/>
          </a:p>
        </p:txBody>
      </p:sp>
      <p:sp>
        <p:nvSpPr>
          <p:cNvPr id="4" name="Rectangle 4"/>
          <p:cNvSpPr>
            <a:spLocks noGrp="1"/>
          </p:cNvSpPr>
          <p:nvPr>
            <p:ph type="body" sz="half" idx="2"/>
          </p:nvPr>
        </p:nvSpPr>
        <p:spPr>
          <a:xfrm>
            <a:off x="5277728" y="1600200"/>
            <a:ext cx="3200400" cy="1825343"/>
          </a:xfrm>
        </p:spPr>
        <p:txBody>
          <a:bodyPr bIns="0" anchor="b">
            <a:normAutofit/>
          </a:bodyPr>
          <a:lstStyle>
            <a:lvl1pPr marL="0" marR="0" indent="0" algn="ctr">
              <a:buFontTx/>
              <a:buNone/>
              <a:defRPr sz="1300">
                <a:solidFill>
                  <a:schemeClr val="tx1">
                    <a:tint val="95000"/>
                  </a:schemeClr>
                </a:solidFill>
              </a:defRPr>
            </a:lvl1pPr>
            <a:lvl2pPr marL="460375" marR="0" indent="-112713">
              <a:buFontTx/>
              <a:buNone/>
              <a:defRPr sz="1200"/>
            </a:lvl2pPr>
            <a:lvl3pPr marL="914400" marR="0" indent="-117475">
              <a:buFontTx/>
              <a:buNone/>
              <a:defRPr sz="1000"/>
            </a:lvl3pPr>
            <a:lvl4pPr marL="1316038" marR="0" indent="-112713">
              <a:buFontTx/>
              <a:buNone/>
              <a:defRPr sz="900"/>
            </a:lvl4pPr>
            <a:lvl5pPr marL="1711325" marR="0" indent="-117475">
              <a:buFontTx/>
              <a:buNone/>
              <a:defRPr sz="900"/>
            </a:lvl5pPr>
          </a:lstStyle>
          <a:p>
            <a:pPr lvl="0"/>
            <a:r>
              <a:rPr lang="en-US" smtClean="0"/>
              <a:t>Click to edit Master text styles</a:t>
            </a:r>
          </a:p>
        </p:txBody>
      </p:sp>
      <p:sp>
        <p:nvSpPr>
          <p:cNvPr id="5" name="Rectangle 5"/>
          <p:cNvSpPr>
            <a:spLocks noGrp="1"/>
          </p:cNvSpPr>
          <p:nvPr>
            <p:ph type="dt" sz="half" idx="10"/>
          </p:nvPr>
        </p:nvSpPr>
        <p:spPr/>
        <p:txBody>
          <a:bodyPr/>
          <a:lstStyle/>
          <a:p>
            <a:fld id="{6EC878B7-0052-4BF2-840E-2B273BBC0B07}" type="datetimeFigureOut">
              <a:rPr lang="fa-IR" smtClean="0"/>
              <a:t>1432/01/26</a:t>
            </a:fld>
            <a:endParaRPr lang="fa-IR"/>
          </a:p>
        </p:txBody>
      </p:sp>
      <p:sp>
        <p:nvSpPr>
          <p:cNvPr id="6" name="Rectangle 6"/>
          <p:cNvSpPr>
            <a:spLocks noGrp="1"/>
          </p:cNvSpPr>
          <p:nvPr>
            <p:ph type="ftr" sz="quarter" idx="11"/>
          </p:nvPr>
        </p:nvSpPr>
        <p:spPr/>
        <p:txBody>
          <a:bodyPr/>
          <a:lstStyle/>
          <a:p>
            <a:endParaRPr lang="fa-IR"/>
          </a:p>
        </p:txBody>
      </p:sp>
      <p:sp>
        <p:nvSpPr>
          <p:cNvPr id="7" name="Rectangle 7"/>
          <p:cNvSpPr>
            <a:spLocks noGrp="1"/>
          </p:cNvSpPr>
          <p:nvPr>
            <p:ph type="sldNum" sz="quarter" idx="12"/>
          </p:nvPr>
        </p:nvSpPr>
        <p:spPr/>
        <p:txBody>
          <a:bodyPr/>
          <a:lstStyle/>
          <a:p>
            <a:fld id="{B02B7735-680F-4214-8B71-06B9DFD81889}"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ounded Rectangle 8"/>
          <p:cNvSpPr/>
          <p:nvPr/>
        </p:nvSpPr>
        <p:spPr>
          <a:xfrm>
            <a:off x="342900" y="228600"/>
            <a:ext cx="8458200" cy="6400800"/>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10"/>
          <p:cNvSpPr>
            <a:spLocks noGrp="1"/>
          </p:cNvSpPr>
          <p:nvPr>
            <p:ph type="title"/>
          </p:nvPr>
        </p:nvSpPr>
        <p:spPr>
          <a:xfrm>
            <a:off x="457200" y="304800"/>
            <a:ext cx="8229600" cy="1143000"/>
          </a:xfrm>
          <a:prstGeom prst="rect">
            <a:avLst/>
          </a:prstGeom>
        </p:spPr>
        <p:txBody>
          <a:bodyPr anchor="b" anchorCtr="0">
            <a:normAutofit/>
            <a:scene3d>
              <a:camera prst="orthographicFront"/>
              <a:lightRig rig="soft" dir="t">
                <a:rot lat="0" lon="0" rev="2100000"/>
              </a:lightRig>
            </a:scene3d>
            <a:sp3d prstMaterial="matte"/>
          </a:bodyPr>
          <a:lstStyle/>
          <a:p>
            <a:r>
              <a:rPr lang="en-US" smtClean="0"/>
              <a:t>Click to edit Master title style</a:t>
            </a:r>
            <a:endParaRPr lang="en-US" dirty="0"/>
          </a:p>
        </p:txBody>
      </p:sp>
      <p:sp>
        <p:nvSpPr>
          <p:cNvPr id="5" name="Rectangle 11"/>
          <p:cNvSpPr>
            <a:spLocks noGrp="1"/>
          </p:cNvSpPr>
          <p:nvPr>
            <p:ph type="body" idx="1"/>
          </p:nvPr>
        </p:nvSpPr>
        <p:spPr>
          <a:xfrm>
            <a:off x="457200" y="1600200"/>
            <a:ext cx="8229600" cy="4525963"/>
          </a:xfrm>
          <a:prstGeom prst="rect">
            <a:avLst/>
          </a:prstGeom>
        </p:spPr>
        <p:txBody>
          <a:bodyPr lIns="45720" rIns="4572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7" name="Rectangle 22"/>
          <p:cNvSpPr>
            <a:spLocks noGrp="1"/>
          </p:cNvSpPr>
          <p:nvPr>
            <p:ph type="dt" sz="half" idx="2"/>
          </p:nvPr>
        </p:nvSpPr>
        <p:spPr>
          <a:xfrm>
            <a:off x="457200" y="6214404"/>
            <a:ext cx="2133600" cy="365760"/>
          </a:xfrm>
          <a:prstGeom prst="rect">
            <a:avLst/>
          </a:prstGeom>
        </p:spPr>
        <p:txBody>
          <a:bodyPr anchor="b" anchorCtr="0"/>
          <a:lstStyle>
            <a:lvl1pPr>
              <a:defRPr lang="en-US" sz="1000" b="0" smtClean="0">
                <a:solidFill>
                  <a:schemeClr val="tx2">
                    <a:tint val="75000"/>
                    <a:satMod val="150000"/>
                  </a:schemeClr>
                </a:solidFill>
                <a:latin typeface="+mn-lt"/>
                <a:ea typeface="+mn-lt"/>
                <a:cs typeface="+mn-lt"/>
              </a:defRPr>
            </a:lvl1pPr>
          </a:lstStyle>
          <a:p>
            <a:fld id="{6EC878B7-0052-4BF2-840E-2B273BBC0B07}" type="datetimeFigureOut">
              <a:rPr lang="fa-IR" smtClean="0"/>
              <a:t>1432/01/26</a:t>
            </a:fld>
            <a:endParaRPr lang="fa-IR"/>
          </a:p>
        </p:txBody>
      </p:sp>
      <p:sp>
        <p:nvSpPr>
          <p:cNvPr id="18" name="Rectangle 18"/>
          <p:cNvSpPr>
            <a:spLocks noGrp="1"/>
          </p:cNvSpPr>
          <p:nvPr>
            <p:ph type="ftr" sz="quarter" idx="3"/>
          </p:nvPr>
        </p:nvSpPr>
        <p:spPr>
          <a:xfrm>
            <a:off x="3124200" y="6214404"/>
            <a:ext cx="2895600" cy="365760"/>
          </a:xfrm>
          <a:prstGeom prst="rect">
            <a:avLst/>
          </a:prstGeom>
        </p:spPr>
        <p:txBody>
          <a:bodyPr anchor="b" anchorCtr="0"/>
          <a:lstStyle>
            <a:lvl1pPr algn="ctr">
              <a:defRPr lang="en-US" sz="1000" b="0" smtClean="0">
                <a:solidFill>
                  <a:schemeClr val="tx2">
                    <a:tint val="75000"/>
                    <a:satMod val="150000"/>
                  </a:schemeClr>
                </a:solidFill>
                <a:latin typeface="+mn-lt"/>
                <a:ea typeface="+mn-lt"/>
                <a:cs typeface="+mn-lt"/>
              </a:defRPr>
            </a:lvl1pPr>
          </a:lstStyle>
          <a:p>
            <a:endParaRPr lang="fa-IR"/>
          </a:p>
        </p:txBody>
      </p:sp>
      <p:sp>
        <p:nvSpPr>
          <p:cNvPr id="13" name="Rectangle 15"/>
          <p:cNvSpPr>
            <a:spLocks noGrp="1"/>
          </p:cNvSpPr>
          <p:nvPr>
            <p:ph type="sldNum" sz="quarter" idx="4"/>
          </p:nvPr>
        </p:nvSpPr>
        <p:spPr>
          <a:xfrm>
            <a:off x="6553200" y="6214404"/>
            <a:ext cx="2133600" cy="365760"/>
          </a:xfrm>
          <a:prstGeom prst="rect">
            <a:avLst/>
          </a:prstGeom>
        </p:spPr>
        <p:txBody>
          <a:bodyPr anchor="b" anchorCtr="0"/>
          <a:lstStyle>
            <a:lvl1pPr algn="r">
              <a:defRPr lang="en-US" sz="1000" b="0" smtClean="0">
                <a:solidFill>
                  <a:schemeClr val="tx2">
                    <a:tint val="75000"/>
                    <a:satMod val="150000"/>
                  </a:schemeClr>
                </a:solidFill>
                <a:latin typeface="+mn-lt"/>
                <a:ea typeface="+mn-lt"/>
                <a:cs typeface="+mn-lt"/>
              </a:defRPr>
            </a:lvl1pPr>
          </a:lstStyle>
          <a:p>
            <a:fld id="{B02B7735-680F-4214-8B71-06B9DFD81889}"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defPPr>
        <a:defRPr sz="4400">
          <a:solidFill>
            <a:schemeClr val="tx2">
              <a:shade val="80000"/>
              <a:satMod val="150000"/>
            </a:schemeClr>
          </a:solidFill>
          <a:latin typeface="+mj-lt"/>
          <a:ea typeface="+mj-ea"/>
          <a:cs typeface="+mj-cs"/>
        </a:defRPr>
      </a:defPPr>
      <a:lvl1pPr algn="ctr" rtl="1" eaLnBrk="1" hangingPunct="1">
        <a:buNone/>
        <a:defRPr lang="en-US" sz="5300" b="1" strike="noStrike" kern="1200" baseline="0" dirty="0" smtClean="0">
          <a:solidFill>
            <a:schemeClr val="tx2">
              <a:shade val="85000"/>
              <a:satMod val="150000"/>
            </a:schemeClr>
          </a:solidFill>
          <a:effectLst/>
          <a:latin typeface="+mj-lt"/>
          <a:ea typeface="+mj-lt"/>
          <a:cs typeface="+mj-lt"/>
        </a:defRPr>
      </a:lvl1pPr>
    </p:titleStyle>
    <p:bodyStyle>
      <a:defPPr>
        <a:defRPr>
          <a:solidFill>
            <a:schemeClr val="tx1"/>
          </a:solidFill>
          <a:latin typeface="+mn-lt"/>
          <a:ea typeface="+mn-ea"/>
          <a:cs typeface="+mn-cs"/>
        </a:defRPr>
      </a:defPPr>
      <a:lvl1pPr marL="457200" indent="-274320" algn="r" rtl="1" eaLnBrk="1" hangingPunct="1">
        <a:buClr>
          <a:schemeClr val="accent1"/>
        </a:buClr>
        <a:buSzPct val="80000"/>
        <a:buFont typeface="Wingdings 2" pitchFamily="18" charset="2"/>
        <a:buChar char=""/>
        <a:defRPr sz="2800">
          <a:solidFill>
            <a:schemeClr val="tx1"/>
          </a:solidFill>
          <a:latin typeface="+mn-lt"/>
          <a:ea typeface="+mn-lt"/>
          <a:cs typeface="+mn-lt"/>
        </a:defRPr>
      </a:lvl1pPr>
      <a:lvl2pPr marL="758952" indent="-228600" algn="r" rtl="1" eaLnBrk="1" hangingPunct="1">
        <a:buClr>
          <a:schemeClr val="accent2"/>
        </a:buClr>
        <a:buFont typeface="Wingdings 2" pitchFamily="18" charset="2"/>
        <a:buChar char=""/>
        <a:defRPr sz="2200">
          <a:solidFill>
            <a:schemeClr val="tx1"/>
          </a:solidFill>
          <a:latin typeface="+mn-lt"/>
          <a:ea typeface="+mn-lt"/>
          <a:cs typeface="+mn-lt"/>
        </a:defRPr>
      </a:lvl2pPr>
      <a:lvl3pPr marL="1033272" indent="-228600" algn="r" rtl="1" eaLnBrk="1" hangingPunct="1">
        <a:buClr>
          <a:schemeClr val="accent3"/>
        </a:buClr>
        <a:buFont typeface="Wingdings 2" pitchFamily="18" charset="2"/>
        <a:buChar char=""/>
        <a:defRPr sz="2000">
          <a:solidFill>
            <a:schemeClr val="tx1"/>
          </a:solidFill>
          <a:latin typeface="+mn-lt"/>
          <a:ea typeface="+mn-lt"/>
          <a:cs typeface="+mn-lt"/>
        </a:defRPr>
      </a:lvl3pPr>
      <a:lvl4pPr marL="1298448" indent="-228600" algn="r" rtl="1" eaLnBrk="1" hangingPunct="1">
        <a:buClr>
          <a:schemeClr val="accent4"/>
        </a:buClr>
        <a:buFont typeface="Wingdings 2" pitchFamily="18" charset="2"/>
        <a:buChar char=""/>
        <a:defRPr sz="1800">
          <a:solidFill>
            <a:schemeClr val="tx1"/>
          </a:solidFill>
          <a:latin typeface="+mn-lt"/>
          <a:ea typeface="+mn-lt"/>
          <a:cs typeface="+mn-lt"/>
        </a:defRPr>
      </a:lvl4pPr>
      <a:lvl5pPr marL="1554480" indent="-228600" algn="r" rtl="1" eaLnBrk="1" hangingPunct="1">
        <a:buClr>
          <a:schemeClr val="accent5"/>
        </a:buClr>
        <a:buFont typeface="Wingdings 2" pitchFamily="18" charset="2"/>
        <a:buChar char=""/>
        <a:defRPr sz="1800">
          <a:solidFill>
            <a:schemeClr val="tx1"/>
          </a:solidFill>
          <a:latin typeface="+mn-lt"/>
          <a:ea typeface="+mn-lt"/>
          <a:cs typeface="+mn-lt"/>
        </a:defRPr>
      </a:lvl5pPr>
      <a:lvl6pPr marL="1810512" indent="-228600" algn="r" rtl="1" eaLnBrk="1" hangingPunct="1">
        <a:buClr>
          <a:schemeClr val="accent6"/>
        </a:buClr>
        <a:buFont typeface="Wingdings 2" pitchFamily="18" charset="2"/>
        <a:buChar char=""/>
        <a:defRPr lang="en-US" sz="1600" baseline="0" smtClean="0">
          <a:latin typeface="+mn-lt"/>
        </a:defRPr>
      </a:lvl6pPr>
      <a:lvl7pPr marL="2075688" indent="-228600" algn="r" rtl="1" eaLnBrk="1" hangingPunct="1">
        <a:buClr>
          <a:schemeClr val="tx2"/>
        </a:buClr>
        <a:buFont typeface="Wingdings 2" pitchFamily="18" charset="2"/>
        <a:buChar char=""/>
        <a:defRPr lang="en-US" sz="1600" baseline="0" smtClean="0">
          <a:latin typeface="+mn-lt"/>
        </a:defRPr>
      </a:lvl7pPr>
      <a:lvl8pPr marL="2340864" indent="-228600" algn="r" rtl="1" eaLnBrk="1" hangingPunct="1">
        <a:buClr>
          <a:schemeClr val="accent2"/>
        </a:buClr>
        <a:buFont typeface="Wingdings 2" pitchFamily="18" charset="2"/>
        <a:buChar char=""/>
        <a:defRPr sz="1600" baseline="0">
          <a:latin typeface="+mn-lt"/>
        </a:defRPr>
      </a:lvl8pPr>
      <a:lvl9pPr marL="2596896" indent="-228600" algn="r" rtl="1"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algn="r" rtl="1" eaLnBrk="1" hangingPunct="1"/>
      <a:lvl2pPr marL="457200" algn="r" rtl="1" eaLnBrk="1" hangingPunct="1"/>
      <a:lvl3pPr marL="914400" algn="r" rtl="1" eaLnBrk="1" hangingPunct="1"/>
      <a:lvl4pPr marL="1371600" algn="r" rtl="1" eaLnBrk="1" hangingPunct="1"/>
      <a:lvl5pPr marL="1828800" algn="r" rtl="1" eaLnBrk="1" hangingPunct="1"/>
      <a:lvl6pPr marL="2286000" algn="r" rtl="1" eaLnBrk="1" hangingPunct="1"/>
      <a:lvl7pPr marL="2743200" algn="r" rtl="1" eaLnBrk="1" hangingPunct="1"/>
      <a:lvl8pPr marL="3200400" algn="r" rtl="1" eaLnBrk="1" hangingPunct="1"/>
      <a:lvl9pPr marL="3657600" algn="r" rtl="1"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1988840"/>
            <a:ext cx="7772400" cy="1508760"/>
          </a:xfrm>
        </p:spPr>
        <p:txBody>
          <a:bodyPr/>
          <a:lstStyle/>
          <a:p>
            <a:r>
              <a:rPr lang="fa-IR" sz="3000" b="1" dirty="0" smtClean="0">
                <a:cs typeface="+mj-cs"/>
              </a:rPr>
              <a:t>روشهایی برای آموزش نظم و انضباط به </a:t>
            </a:r>
            <a:r>
              <a:rPr lang="fa-IR" sz="3000" b="1" dirty="0" smtClean="0">
                <a:cs typeface="+mj-cs"/>
              </a:rPr>
              <a:t>کودکان</a:t>
            </a:r>
            <a:endParaRPr lang="en-US" sz="3000" dirty="0" smtClean="0">
              <a:cs typeface="+mj-cs"/>
            </a:endParaRPr>
          </a:p>
          <a:p>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5865515"/>
          </a:xfrm>
        </p:spPr>
        <p:txBody>
          <a:bodyPr>
            <a:normAutofit fontScale="92500" lnSpcReduction="10000"/>
          </a:bodyPr>
          <a:lstStyle/>
          <a:p>
            <a:pPr algn="just">
              <a:lnSpc>
                <a:spcPct val="150000"/>
              </a:lnSpc>
            </a:pPr>
            <a:r>
              <a:rPr lang="fa-IR" dirty="0" smtClean="0"/>
              <a:t>همه ما بزرگسالان، راهکارهایی برای منظم کردن محیط زندگیمان انتخاب می کنیم. بعنوان مثال در محل کار، پرونده ها را در پوشه هایی با رنگهای مختلف و براساس شماره رده بندی می کنیم، از جاکفشی برای نگهداری کفشهایمان استفاده می کنیم و از تقویم و ساعت برای تنظیم امور و یا لیستهایی برای ترتیب اجرای کاریمان استفاده می کنیم. </a:t>
            </a:r>
            <a:endParaRPr lang="en-US" dirty="0" smtClean="0"/>
          </a:p>
          <a:p>
            <a:pPr algn="just">
              <a:lnSpc>
                <a:spcPct val="150000"/>
              </a:lnSpc>
            </a:pPr>
            <a:r>
              <a:rPr lang="fa-IR" dirty="0" smtClean="0"/>
              <a:t>برای کودکان خود نیز می توانیم باروشهای مشابهی به تدارک نظم درمحیط آنها کمک کنیم وباعث رشد انضباط و استقلال در آنها شویم. اگر دائماً سعی کنیم که به کودکان خود یادآوری کنیم که چگونه اشیاء را سرجای خود قرار دهند، آنهابرای نظم دادن به زندگی خود همیشه متکی به فرد دیگری بار می آیند. </a:t>
            </a:r>
            <a:endParaRPr lang="en-US" dirty="0" smtClean="0"/>
          </a:p>
          <a:p>
            <a:endParaRPr lang="fa-I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000" dirty="0"/>
              <a:t>موارد ذیل نکاتی است برای سازمان دادن به محیط و آموزش انضباط به کودکان :</a:t>
            </a:r>
          </a:p>
        </p:txBody>
      </p:sp>
      <p:sp>
        <p:nvSpPr>
          <p:cNvPr id="3" name="Content Placeholder 2"/>
          <p:cNvSpPr>
            <a:spLocks noGrp="1"/>
          </p:cNvSpPr>
          <p:nvPr>
            <p:ph idx="1"/>
          </p:nvPr>
        </p:nvSpPr>
        <p:spPr/>
        <p:txBody>
          <a:bodyPr/>
          <a:lstStyle/>
          <a:p>
            <a:r>
              <a:rPr lang="fa-IR" dirty="0" smtClean="0"/>
              <a:t>اسباب </a:t>
            </a:r>
            <a:r>
              <a:rPr lang="fa-IR" dirty="0" smtClean="0"/>
              <a:t>بازیها – می توان از تصاویر یا نقاشی هایی برای یادآوری اینکه محل هر کدام کجاست استفاده کرد. از تصاویر بریده شده از روزنامه یا روی جعبه اسباب بازی استفاده کنید. تصاویر مذکور را روی قفسه یا جعبه ها بچسبانید بنحوی که کودک بداند که اسباب بازی مشخصی را کجا قرار دهد. </a:t>
            </a:r>
            <a:endParaRPr lang="en-US" dirty="0" smtClean="0"/>
          </a:p>
          <a:p>
            <a:r>
              <a:rPr lang="fa-IR" dirty="0" smtClean="0"/>
              <a:t>کفشها </a:t>
            </a:r>
            <a:r>
              <a:rPr lang="fa-IR" dirty="0" smtClean="0"/>
              <a:t>– پادری، جعبه یا قفسه ای برای نگهداری کفشهای کودک فراهم کنید. اگرکودک کفشهایش را در بیرون در ورودی در می آورد جعبه یا پادری را در محلی قرار دهید که به راحتی در دسترس باشد. اگر افراد خانواده در محیط خانه کفش می پوشند، آن جعبه، قفسه یا پادری را در اتاق در محلی خاص قرار دهید. </a:t>
            </a:r>
            <a:endParaRPr lang="en-US" dirty="0" smtClean="0"/>
          </a:p>
          <a:p>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fontScale="92500" lnSpcReduction="20000"/>
          </a:bodyPr>
          <a:lstStyle/>
          <a:p>
            <a:pPr>
              <a:lnSpc>
                <a:spcPct val="150000"/>
              </a:lnSpc>
            </a:pPr>
            <a:r>
              <a:rPr lang="fa-IR" dirty="0" smtClean="0"/>
              <a:t>حمام </a:t>
            </a:r>
            <a:r>
              <a:rPr lang="fa-IR" dirty="0" smtClean="0"/>
              <a:t>و دستشویی : از جامسواکی، جاصابونی و جاحوله ای مخصوص کودکان استفاده کنید تا هر کدام بطور معمول یادآور محل قرار گرفتن اشیا برای کودک باشند. تمام این موارد باید در محلی قرار گیرد که در دسترس کودک باشد بنحویی که وقتی روی زمین می ایستد یا روی چهارپایه می ایستد براحتی بتواند آنها را بردارد یا سرجای خودشان بگذارد. </a:t>
            </a:r>
            <a:endParaRPr lang="en-US" dirty="0" smtClean="0"/>
          </a:p>
          <a:p>
            <a:pPr>
              <a:lnSpc>
                <a:spcPct val="150000"/>
              </a:lnSpc>
            </a:pPr>
            <a:r>
              <a:rPr lang="fa-IR" dirty="0" smtClean="0"/>
              <a:t>میز </a:t>
            </a:r>
            <a:r>
              <a:rPr lang="fa-IR" dirty="0" smtClean="0"/>
              <a:t>– طرحی از محل هر یک از اشیای روی میز تهیه کنید. این نقشه را روی میز یا بالای میز بنحویی قرار دهید که کودک بداند هر یک از لوازم مورد نیاز خود را در کجا بایستی بیابد. </a:t>
            </a:r>
            <a:endParaRPr lang="en-US" dirty="0" smtClean="0"/>
          </a:p>
          <a:p>
            <a:pPr>
              <a:lnSpc>
                <a:spcPct val="150000"/>
              </a:lnSpc>
            </a:pPr>
            <a:r>
              <a:rPr lang="fa-IR" dirty="0" smtClean="0"/>
              <a:t>کیف </a:t>
            </a:r>
            <a:r>
              <a:rPr lang="fa-IR" dirty="0" smtClean="0"/>
              <a:t>مدرسه – پوشه هایی برای نگهداری اوراق که براساس موضوع مجزا شده باشند تهیه کنید. </a:t>
            </a: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92500" lnSpcReduction="10000"/>
          </a:bodyPr>
          <a:lstStyle/>
          <a:p>
            <a:pPr>
              <a:lnSpc>
                <a:spcPct val="150000"/>
              </a:lnSpc>
            </a:pPr>
            <a:r>
              <a:rPr lang="fa-IR" dirty="0" smtClean="0"/>
              <a:t>پوشه ها را به نحوی انتخاب کنید که فضای کافی برای نگهداری صفحات داشته باشند – بر روی دفترچه ها برچسب بزنید و از رنگهای مختلف برای جلد آنها بر اساس موضوعات مختلف درسی و موضوعی استفاده کنید. برای نگهداری مداد، خودکار، پاک کن و ... کیف کوچکی تهیه کنید و برای آن جیبهای متعددی بدوزید و یااز انواع جامدادیهای آماده استفاده کنید. برنامه هفتگی منظمی برای دورانداختن اوراق غیرضروری از کیف مدرسه تنظیم کنید تا کودکان بتوانند نظم موجود را حفظ کنند و ضمناً به راحتی به نوشته ها و اوراق </a:t>
            </a:r>
            <a:r>
              <a:rPr lang="fa-IR" dirty="0" smtClean="0"/>
              <a:t>ضروری </a:t>
            </a:r>
            <a:r>
              <a:rPr lang="fa-IR" dirty="0" smtClean="0"/>
              <a:t>شان دست یابند. </a:t>
            </a:r>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lnSpcReduction="10000"/>
          </a:bodyPr>
          <a:lstStyle/>
          <a:p>
            <a:pPr algn="just">
              <a:lnSpc>
                <a:spcPct val="150000"/>
              </a:lnSpc>
            </a:pPr>
            <a:r>
              <a:rPr lang="fa-IR" dirty="0" smtClean="0"/>
              <a:t>لباسها </a:t>
            </a:r>
            <a:r>
              <a:rPr lang="fa-IR" dirty="0" smtClean="0"/>
              <a:t>– کمد لباس باید راحت و متناسب با قد کودک باشد. کشوها بایستی به راحتی باز شوند و در دسترس باشند. در داخل کمد مانند محل اسباب بازیها، می توان به کمک یک تصویر یا نقاشی، راهنمایی برای مشخص کردن محل هریک از لباسها تهیه کرد تا لباسها بطور مرتب در کمد یا کشوها قرار گیرند. محل قرار گرفتن لباسهای کثیف بایستی مناسب و در دسترس باشد. طرز قرار گرفتن لباسها بایستی بنحوی باشد که به سهولت میسر و باعث تشویق کودک در رعایت محل قرار گرفتن آنها گردد.</a:t>
            </a:r>
            <a:endParaRPr lang="en-US" dirty="0" smtClean="0"/>
          </a:p>
          <a:p>
            <a:pPr algn="ctr">
              <a:lnSpc>
                <a:spcPct val="150000"/>
              </a:lnSpc>
            </a:pPr>
            <a:r>
              <a:rPr lang="fa-IR" b="1" dirty="0" smtClean="0"/>
              <a:t>تألیف : سودابه ملک پور – کارشناس ارشد روانشناسی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rnival">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Carnival">
      <a:majorFont>
        <a:latin typeface="Bodoni MT"/>
        <a:ea typeface=""/>
        <a:cs typeface=""/>
        <a:font script="Cyrl" typeface="Times New Roman"/>
        <a:font script="Grek"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Verdana"/>
        <a:ea typeface=""/>
        <a:cs typeface=""/>
        <a:font script="Jpan" typeface="ＭＳ Ｐゴシック"/>
        <a:font script="Hang" typeface="맑은 고딕"/>
        <a:font script="Hans" typeface="华文楷体"/>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arnival">
      <a:fillStyleLst>
        <a:solidFill>
          <a:schemeClr val="phClr">
            <a:tint val="100000"/>
          </a:schemeClr>
        </a:solidFill>
        <a:gradFill rotWithShape="1">
          <a:gsLst>
            <a:gs pos="0">
              <a:schemeClr val="phClr">
                <a:tint val="75000"/>
                <a:satMod val="170000"/>
              </a:schemeClr>
            </a:gs>
            <a:gs pos="37000">
              <a:schemeClr val="phClr">
                <a:tint val="50000"/>
                <a:satMod val="180000"/>
              </a:schemeClr>
            </a:gs>
            <a:gs pos="50000">
              <a:schemeClr val="phClr">
                <a:tint val="46000"/>
                <a:satMod val="180000"/>
              </a:schemeClr>
            </a:gs>
            <a:gs pos="64000">
              <a:schemeClr val="phClr">
                <a:tint val="50000"/>
                <a:satMod val="180000"/>
              </a:schemeClr>
            </a:gs>
            <a:gs pos="100000">
              <a:schemeClr val="phClr">
                <a:tint val="75000"/>
                <a:satMod val="170000"/>
              </a:schemeClr>
            </a:gs>
          </a:gsLst>
          <a:lin ang="5400000" scaled="0"/>
        </a:gradFill>
        <a:gradFill rotWithShape="1">
          <a:gsLst>
            <a:gs pos="0">
              <a:schemeClr val="phClr">
                <a:shade val="35000"/>
                <a:satMod val="190000"/>
              </a:schemeClr>
            </a:gs>
            <a:gs pos="30000">
              <a:schemeClr val="phClr">
                <a:shade val="64000"/>
                <a:satMod val="165000"/>
              </a:schemeClr>
            </a:gs>
            <a:gs pos="46000">
              <a:schemeClr val="phClr">
                <a:shade val="74000"/>
                <a:satMod val="165000"/>
              </a:schemeClr>
            </a:gs>
            <a:gs pos="56000">
              <a:schemeClr val="phClr">
                <a:shade val="74000"/>
                <a:satMod val="165000"/>
              </a:schemeClr>
            </a:gs>
            <a:gs pos="70000">
              <a:schemeClr val="phClr">
                <a:shade val="64000"/>
                <a:satMod val="165000"/>
              </a:schemeClr>
            </a:gs>
            <a:gs pos="100000">
              <a:schemeClr val="phClr">
                <a:shade val="35000"/>
                <a:satMod val="190000"/>
              </a:schemeClr>
            </a:gs>
          </a:gsLst>
          <a:lin ang="5400000" scaled="0"/>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5400000">
              <a:srgbClr val="1A0000">
                <a:alpha val="35000"/>
              </a:srgbClr>
            </a:outerShdw>
          </a:effectLst>
        </a:effectStyle>
        <a:effectStyle>
          <a:effectLst>
            <a:outerShdw blurRad="39000" dist="25000" dir="5400000">
              <a:srgbClr val="1A0000">
                <a:alpha val="40000"/>
              </a:srgbClr>
            </a:outerShdw>
          </a:effectLst>
        </a:effectStyle>
        <a:effectStyle>
          <a:effectLst>
            <a:outerShdw blurRad="39000" dist="25000" dir="5400000">
              <a:srgbClr val="000000">
                <a:alpha val="40000"/>
              </a:srgbClr>
            </a:outerShdw>
          </a:effectLst>
          <a:scene3d>
            <a:camera prst="orthographicFront">
              <a:rot lat="0" lon="0" rev="0"/>
            </a:camera>
            <a:lightRig rig="contrasting" dir="tr">
              <a:rot lat="0" lon="0" rev="7000000"/>
            </a:lightRig>
          </a:scene3d>
          <a:sp3d prstMaterial="powder">
            <a:bevelT w="110000" h="50000"/>
          </a:sp3d>
        </a:effectStyle>
      </a:effectStyleLst>
      <a:bgFillStyleLst>
        <a:solidFill>
          <a:schemeClr val="phClr">
            <a:tint val="100000"/>
          </a:schemeClr>
        </a:solidFill>
        <a:gradFill rotWithShape="1">
          <a:gsLst>
            <a:gs pos="0">
              <a:schemeClr val="phClr">
                <a:shade val="68000"/>
                <a:satMod val="150000"/>
              </a:schemeClr>
            </a:gs>
            <a:gs pos="40000">
              <a:schemeClr val="phClr">
                <a:tint val="90000"/>
                <a:satMod val="220000"/>
              </a:schemeClr>
            </a:gs>
            <a:gs pos="50000">
              <a:schemeClr val="phClr">
                <a:tint val="86500"/>
                <a:satMod val="255000"/>
              </a:schemeClr>
            </a:gs>
            <a:gs pos="53000">
              <a:schemeClr val="phClr">
                <a:tint val="86500"/>
                <a:satMod val="255000"/>
              </a:schemeClr>
            </a:gs>
            <a:gs pos="62000">
              <a:schemeClr val="phClr">
                <a:tint val="90000"/>
                <a:satMod val="220000"/>
              </a:schemeClr>
            </a:gs>
            <a:gs pos="100000">
              <a:schemeClr val="phClr">
                <a:shade val="68000"/>
                <a:satMod val="150000"/>
              </a:schemeClr>
            </a:gs>
          </a:gsLst>
          <a:lin ang="5400000" scaled="0"/>
        </a:gradFill>
        <a:blipFill>
          <a:blip xmlns:r="http://schemas.openxmlformats.org/officeDocument/2006/relationships" r:embed="rId1">
            <a:duotone>
              <a:schemeClr val="phClr">
                <a:tint val="95000"/>
                <a:satMod val="190000"/>
              </a:schemeClr>
              <a:schemeClr val="phClr">
                <a:shade val="78000"/>
                <a:satMod val="18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Carnival</Template>
  <TotalTime>26</TotalTime>
  <Words>595</Words>
  <Application>Microsoft Office PowerPoint</Application>
  <PresentationFormat>On-screen Show (4:3)</PresentationFormat>
  <Paragraphs>12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Carnival</vt:lpstr>
      <vt:lpstr>Slide 1</vt:lpstr>
      <vt:lpstr>Slide 2</vt:lpstr>
      <vt:lpstr>موارد ذیل نکاتی است برای سازمان دادن به محیط و آموزش انضباط به کودکان :</vt:lpstr>
      <vt:lpstr>Slide 4</vt:lpstr>
      <vt:lpstr>Slide 5</vt:lpstr>
      <vt:lpstr>Slide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ebnehoseiniz1</dc:creator>
  <cp:lastModifiedBy>ebnehoseiniz1</cp:lastModifiedBy>
  <cp:revision>5</cp:revision>
  <dcterms:created xsi:type="dcterms:W3CDTF">2011-01-01T06:43:22Z</dcterms:created>
  <dcterms:modified xsi:type="dcterms:W3CDTF">2011-01-01T07:09:26Z</dcterms:modified>
</cp:coreProperties>
</file>